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Twinkl" panose="020B0604020202020204" charset="0"/>
      <p:regular r:id="rId33"/>
      <p:bold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1098" y="-3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90"/>
            <a:ext cx="8220075" cy="994306"/>
          </a:xfrm>
        </p:spPr>
        <p:txBody>
          <a:bodyPr/>
          <a:lstStyle/>
          <a:p>
            <a:r>
              <a:rPr lang="en-GB" altLang="en-US" sz="2400" b="0" dirty="0"/>
              <a:t>Once upon a time lived Goldilocks and The Three Bears.</a:t>
            </a:r>
            <a:endParaRPr lang="en-GB" sz="2400" b="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603" y="2131975"/>
            <a:ext cx="4632385" cy="393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One day, Goldilocks went for a walk in the forest and found a house. She knocked, and when nobody answered, she decided to go inside.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4"/>
          <a:stretch/>
        </p:blipFill>
        <p:spPr>
          <a:xfrm>
            <a:off x="573655" y="1790944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06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At the table, there were three bowls of porridge. Goldilocks was hungry.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77" b="10177"/>
          <a:stretch/>
        </p:blipFill>
        <p:spPr>
          <a:xfrm>
            <a:off x="573655" y="1790944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078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large bowl. “This porridge is too salty!”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1" b="16804"/>
          <a:stretch/>
        </p:blipFill>
        <p:spPr>
          <a:xfrm>
            <a:off x="573655" y="1790945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235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medium sized bowl. “This porridge is too sweet!”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4" b="7613"/>
          <a:stretch/>
        </p:blipFill>
        <p:spPr>
          <a:xfrm>
            <a:off x="934329" y="1790944"/>
            <a:ext cx="7265811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007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small bowl. “This porridge is just right,” she said and she ate it all up.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0" b="4312"/>
          <a:stretch/>
        </p:blipFill>
        <p:spPr>
          <a:xfrm>
            <a:off x="1138757" y="1790944"/>
            <a:ext cx="6856955" cy="450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978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Goldilocks felt tired, so she walked into the living room and saw three chairs.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9" b="18616"/>
          <a:stretch/>
        </p:blipFill>
        <p:spPr>
          <a:xfrm>
            <a:off x="573655" y="1790944"/>
            <a:ext cx="7987160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329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large chair to rest her feet. “This chair is too big!”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84" b="8870"/>
          <a:stretch/>
        </p:blipFill>
        <p:spPr>
          <a:xfrm>
            <a:off x="573655" y="1790943"/>
            <a:ext cx="7987160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428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medium sized chair. “This chair is too big, too!”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4" b="1538"/>
          <a:stretch/>
        </p:blipFill>
        <p:spPr>
          <a:xfrm>
            <a:off x="573655" y="1790942"/>
            <a:ext cx="7987160" cy="441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2638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small chair. “This chair is just right,” she sighed.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037" y="1786884"/>
            <a:ext cx="6244395" cy="441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14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Just as Goldilocks settled down into the chair to rest, it broke into pieces!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844" y="1775296"/>
            <a:ext cx="6260781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981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By now, Goldilocks was very tired, so she went upstairs to the bedroom.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75296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36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large bed. “This bed is too hard!”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90944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16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medium sized bed. "This bed is too soft!"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90944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179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small bed. "This bed is just right," she sighed. </a:t>
            </a:r>
            <a:r>
              <a:rPr lang="en-GB" altLang="en-US" sz="2400" b="0"/>
              <a:t>She curled up and fell asleep.</a:t>
            </a:r>
            <a:endParaRPr lang="en-GB" altLang="en-US" sz="2400" b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59" b="8065"/>
          <a:stretch/>
        </p:blipFill>
        <p:spPr>
          <a:xfrm>
            <a:off x="643305" y="1790945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895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As she was sleeping, The Three Bears came home.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1"/>
          <a:stretch/>
        </p:blipFill>
        <p:spPr>
          <a:xfrm>
            <a:off x="1289987" y="1790943"/>
            <a:ext cx="6554495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624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porridge,” growled </a:t>
            </a:r>
            <a:br>
              <a:rPr lang="en-GB" altLang="en-US" sz="2400" b="0" dirty="0"/>
            </a:br>
            <a:r>
              <a:rPr lang="en-GB" altLang="en-US" sz="2400" b="0" dirty="0"/>
              <a:t>Daddy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1"/>
          <a:stretch/>
        </p:blipFill>
        <p:spPr>
          <a:xfrm>
            <a:off x="1289987" y="1790943"/>
            <a:ext cx="6554495" cy="44270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86"/>
          <a:stretch/>
        </p:blipFill>
        <p:spPr>
          <a:xfrm>
            <a:off x="664234" y="1790942"/>
            <a:ext cx="7805063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9260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porridge,” said </a:t>
            </a:r>
            <a:br>
              <a:rPr lang="en-GB" altLang="en-US" sz="2400" b="0" dirty="0"/>
            </a:br>
            <a:r>
              <a:rPr lang="en-GB" altLang="en-US" sz="2400" b="0" dirty="0"/>
              <a:t>Mummy Bear.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05" y="1766138"/>
            <a:ext cx="6295859" cy="445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875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 and it’s all gone!” cried Baby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34"/>
          <a:stretch/>
        </p:blipFill>
        <p:spPr>
          <a:xfrm>
            <a:off x="613007" y="1790944"/>
            <a:ext cx="7908454" cy="442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4134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chair!” growled </a:t>
            </a:r>
            <a:br>
              <a:rPr lang="en-GB" altLang="en-US" sz="2400" b="0" dirty="0"/>
            </a:br>
            <a:r>
              <a:rPr lang="en-GB" altLang="en-US" sz="2400" b="0" dirty="0"/>
              <a:t>Daddy Bear.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39" y="1765837"/>
            <a:ext cx="6331789" cy="447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0861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chair!” said </a:t>
            </a:r>
            <a:br>
              <a:rPr lang="en-GB" altLang="en-US" sz="2400" b="0" dirty="0"/>
            </a:br>
            <a:r>
              <a:rPr lang="en-GB" altLang="en-US" sz="2400" b="0" dirty="0"/>
              <a:t>Mummy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2" b="4906"/>
          <a:stretch/>
        </p:blipFill>
        <p:spPr>
          <a:xfrm>
            <a:off x="612442" y="1765838"/>
            <a:ext cx="7909586" cy="447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0111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 and it’s broken!” cried Baby Bear.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7"/>
          <a:stretch/>
        </p:blipFill>
        <p:spPr>
          <a:xfrm>
            <a:off x="612442" y="1790944"/>
            <a:ext cx="7909586" cy="445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560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When they got upstairs to the bedroom, Daddy Bear growled, “Someone’s been sleeping on my bed.”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603" y="1786008"/>
            <a:ext cx="6303263" cy="445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5046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sleeping on my bed too,” said the Mummy Bear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223" y="1790944"/>
            <a:ext cx="6312024" cy="446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5237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sleeping in my bed, and she’s still there!” cried Baby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92" b="7858"/>
          <a:stretch/>
        </p:blipFill>
        <p:spPr>
          <a:xfrm>
            <a:off x="692467" y="1790944"/>
            <a:ext cx="7749535" cy="446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6912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Just then Goldilocks woke up and saw The Three Bears. “Help!” she screamed.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415" y="1797228"/>
            <a:ext cx="6303137" cy="445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160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Goldilocks ran down the stairs and into the forest. And she never went back into the woods again.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18"/>
          <a:stretch/>
        </p:blipFill>
        <p:spPr>
          <a:xfrm>
            <a:off x="660390" y="1790944"/>
            <a:ext cx="7813690" cy="4463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6117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30</TotalTime>
  <Words>450</Words>
  <Application>Microsoft Office PowerPoint</Application>
  <PresentationFormat>On-screen Show (4:3)</PresentationFormat>
  <Paragraphs>27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Twinkl</vt:lpstr>
      <vt:lpstr>Calibri</vt:lpstr>
      <vt:lpstr>Office Theme</vt:lpstr>
      <vt:lpstr>PowerPoint Presentation</vt:lpstr>
      <vt:lpstr>Once upon a time lived Goldilocks and The Three Bears.</vt:lpstr>
      <vt:lpstr>One day, Goldilocks went for a walk in the forest and found a house. She knocked, and when nobody answered, she decided to go inside.</vt:lpstr>
      <vt:lpstr>At the table, there were three bowls of porridge. Goldilocks was hungry.</vt:lpstr>
      <vt:lpstr>She tasted the porridge from the large bowl. “This porridge is too salty!” she said.</vt:lpstr>
      <vt:lpstr>She tasted the porridge from the medium sized bowl. “This porridge is too sweet!” she said.</vt:lpstr>
      <vt:lpstr>She tasted the porridge from the small bowl. “This porridge is just right,” she said and she ate it all up.</vt:lpstr>
      <vt:lpstr>Goldilocks felt tired, so she walked into the living room and saw three chairs.</vt:lpstr>
      <vt:lpstr>She sat in the large chair to rest her feet. “This chair is too big!” she said.</vt:lpstr>
      <vt:lpstr>She sat in the medium sized chair. “This chair is too big, too!” she said.</vt:lpstr>
      <vt:lpstr>She sat in the small chair. “This chair is just right,” she sighed.</vt:lpstr>
      <vt:lpstr>Just as Goldilocks settled down into the chair to rest, it broke into pieces!</vt:lpstr>
      <vt:lpstr>By now, Goldilocks was very tired, so she went upstairs to the bedroom.</vt:lpstr>
      <vt:lpstr>She lay down on the large bed. “This bed is too hard!” she said.</vt:lpstr>
      <vt:lpstr>She lay down on the medium sized bed. "This bed is too soft!" she said.</vt:lpstr>
      <vt:lpstr>She lay down on the small bed. "This bed is just right," she sighed. She curled up and fell asleep.</vt:lpstr>
      <vt:lpstr>As she was sleeping, The Three Bears came home.</vt:lpstr>
      <vt:lpstr>“Someone’s been eating my porridge,” growled  Daddy Bear.</vt:lpstr>
      <vt:lpstr>“Someone’s been eating my porridge,” said  Mummy Bear.</vt:lpstr>
      <vt:lpstr>“Someone’s been eating my porridge and it’s all gone!” cried Baby Bear.</vt:lpstr>
      <vt:lpstr>“Someone’s been sitting in my chair!” growled  Daddy Bear.</vt:lpstr>
      <vt:lpstr>“Someone’s been sitting in my chair!” said  Mummy Bear.</vt:lpstr>
      <vt:lpstr>“Someone’s been sitting in my chair and it’s broken!” cried Baby Bear.</vt:lpstr>
      <vt:lpstr>When they got upstairs to the bedroom, Daddy Bear growled, “Someone’s been sleeping on my bed.”</vt:lpstr>
      <vt:lpstr>“Someone’s been sleeping on my bed too,” said the Mummy Bear</vt:lpstr>
      <vt:lpstr>“Someone’s been sleeping in my bed, and she’s still there!” cried Baby Bear.</vt:lpstr>
      <vt:lpstr>Just then Goldilocks woke up and saw The Three Bears. “Help!” she screamed.</vt:lpstr>
      <vt:lpstr>Goldilocks ran down the stairs and into the forest. And she never went back into the woods again.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hughes.b</cp:lastModifiedBy>
  <cp:revision>9</cp:revision>
  <dcterms:created xsi:type="dcterms:W3CDTF">2019-05-09T09:42:14Z</dcterms:created>
  <dcterms:modified xsi:type="dcterms:W3CDTF">2020-03-31T11:36:37Z</dcterms:modified>
</cp:coreProperties>
</file>